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9"/>
  </p:notesMasterIdLst>
  <p:sldIdLst>
    <p:sldId id="309" r:id="rId2"/>
    <p:sldId id="292" r:id="rId3"/>
    <p:sldId id="293" r:id="rId4"/>
    <p:sldId id="294" r:id="rId5"/>
    <p:sldId id="297" r:id="rId6"/>
    <p:sldId id="299" r:id="rId7"/>
    <p:sldId id="30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01" autoAdjust="0"/>
  </p:normalViewPr>
  <p:slideViewPr>
    <p:cSldViewPr>
      <p:cViewPr varScale="1">
        <p:scale>
          <a:sx n="62" d="100"/>
          <a:sy n="62" d="100"/>
        </p:scale>
        <p:origin x="16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01/12/2025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2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49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663575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Metode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penelitian</a:t>
            </a:r>
            <a:endParaRPr lang="en-US" alt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11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51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09600"/>
            <a:ext cx="8430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Outer Model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080306"/>
            <a:ext cx="5089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753" y="1752600"/>
            <a:ext cx="8430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Konvergen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indikator-indikator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konsep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Diskriminan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tumpang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tindih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konsisten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indikator-indikator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25164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Outer 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0742" y="1170712"/>
            <a:ext cx="71550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Reflective Measurement Model (Mode A)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1632377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menyebabkan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indikator-indikatornya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818827" y="2948286"/>
            <a:ext cx="2588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3382829"/>
            <a:ext cx="7848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berkorelasi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menggantikan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(interchangeable)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Error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psikologis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kepuasan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762000"/>
            <a:ext cx="43985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259828"/>
            <a:ext cx="7620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Loading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factor (&gt; 0.7 ideal)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Average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Variance Extracted (AVE) (&gt; 0.5)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Composite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Reliability (&gt; 0.7)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Cronbach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Alpha (&gt; 0.7)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diskriminan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Fornell-Larcker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HTMT)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9976" y="3581400"/>
            <a:ext cx="7488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Formative 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Measurement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(Mode B)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4043065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menyebabkan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762000"/>
            <a:ext cx="268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746" y="1223665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berkorelasi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menggantikan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Error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komposit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TKDN,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status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746" y="3439656"/>
            <a:ext cx="4315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038600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multikolinearitas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(VIF) (&lt; 5)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t-statistic &gt; 1.96)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(weight)</a:t>
            </a: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858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Outer Model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PLS-SEM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95400"/>
            <a:ext cx="3256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757065"/>
            <a:ext cx="3334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Konvergen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23180" y="221873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Loading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factor &gt; 0.70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0.50</a:t>
            </a:r>
          </a:p>
        </p:txBody>
      </p:sp>
      <p:sp>
        <p:nvSpPr>
          <p:cNvPr id="9" name="Rectangle 8"/>
          <p:cNvSpPr/>
          <p:nvPr/>
        </p:nvSpPr>
        <p:spPr>
          <a:xfrm>
            <a:off x="838200" y="3115661"/>
            <a:ext cx="2240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23180" y="357905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Composite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Reliability (CR) &gt; 0.70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Cronbach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Alpha &gt; 0.70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8200" y="4540605"/>
            <a:ext cx="3494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Diskriminan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23180" y="504221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Fornell-Larcker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Criterion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Loading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HTMT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(&lt; 0.90)</a:t>
            </a:r>
          </a:p>
        </p:txBody>
      </p:sp>
    </p:spTree>
    <p:extLst>
      <p:ext uri="{BB962C8B-B14F-4D97-AF65-F5344CB8AC3E}">
        <p14:creationId xmlns:p14="http://schemas.microsoft.com/office/powerpoint/2010/main" val="5011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838200"/>
            <a:ext cx="32700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447800"/>
            <a:ext cx="3004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Multikolinearitas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1909465"/>
            <a:ext cx="1313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VIF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 5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2463463"/>
            <a:ext cx="283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Weight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4254" y="3017461"/>
            <a:ext cx="7811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bootstrapping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3663792"/>
            <a:ext cx="2847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86172" y="4125457"/>
            <a:ext cx="76768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Besaran </a:t>
            </a:r>
            <a:r>
              <a:rPr lang="nl-N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weight dan outer loading dievaluasi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361</Words>
  <Application>Microsoft Office PowerPoint</Application>
  <PresentationFormat>On-screen Show (4:3)</PresentationFormat>
  <Paragraphs>73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Nature</vt:lpstr>
      <vt:lpstr>Metode penelitian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2025-12-01T16:00:06Z</dcterms:modified>
</cp:coreProperties>
</file>